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65"/>
    <p:restoredTop sz="94626"/>
  </p:normalViewPr>
  <p:slideViewPr>
    <p:cSldViewPr snapToGrid="0">
      <p:cViewPr varScale="1">
        <p:scale>
          <a:sx n="104" d="100"/>
          <a:sy n="104" d="100"/>
        </p:scale>
        <p:origin x="232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A0B34A-685A-306E-D517-531DA9105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CBE62DF-6A08-A24D-EA31-A0218203C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3EB07F-6DFA-A97E-EC29-408F9CA0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7FAD52-41BD-033E-0D5D-D8FB02364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0472EF-F6A0-02D5-C98D-9F8F8DF2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01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F4AEC9-D098-EAF8-6936-923C6A15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FE8BE63-7A3E-2AAD-48EF-9725D5B4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7C07DE-01AB-E0F9-DE22-9A78BDE0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6C596B-216A-27DA-DA1A-EE9C29EC4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AA9AB-A439-3EC8-89F0-7093C90C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00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2011B08-3062-DAC7-8F59-0EB40946FB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A463AE-F3D5-E26C-742E-54F2A3B46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AA715F-7C10-B01F-78F5-2CDC8104E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AB687D-C000-F497-9CB9-69CC2BE8E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FF2F71-DBC3-876E-34E7-11DC41C0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46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521D12-F914-F3E5-98FE-68CD4AC5C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83C696-7368-AC62-BEDD-FAC32FF13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FF56A2-D6A1-C4CA-4465-047D73724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DB46A1-AB93-C2C9-53A9-42B139BA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919033-FCDE-82F0-1183-3A7A645F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87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425E5E-C531-5E0D-7BDD-BC3860E1B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DA5E63-829C-90D3-4DA1-C57F55907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ADE1AE-F9F8-F20E-D538-DDA02A25F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BA6F59-6C03-6E0B-3CE8-48441EFE8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0F7D9B-4BEA-A41A-2415-714BF3C9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62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C80D9A-A48A-2C1C-9237-4A3FFCBD3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104CE0-19CB-9F42-372D-81025BB67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3A17FF-EB0C-DC83-1F44-44DE80061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6813D4-7C6B-6E26-9210-C6C4448D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457B6B-8C8A-3218-2E8F-461B3EE7F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4AC5EE-C267-676F-5F72-242195D67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829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577312-9F00-000B-D310-961B7646E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BE1C4C-2062-262C-CBCF-E87D123FE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2E9BC3-39A7-A997-CA84-58FF28EC3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589A0CB-00C5-17FB-D374-27F1A45E7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71F9547-1B2C-14D9-5D34-3B5C68F0D4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4D6B68D-28EF-30F9-F365-4B0E44B32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C8AC3DF-FEE4-F752-FC65-BFC4C968D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B930DF-1DBE-71E1-3E66-6A8A6291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946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800063-53CF-905E-1447-9DDDA8691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3ACB9-DE66-AB72-1D03-0F1F413E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92AE8AB-4361-D730-7EA4-2C4683DFB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A0C62C-0622-D645-51BA-01CF309EA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1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E8CF102-56CE-07F4-A5F9-8B927ECE5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801B2EB-9B03-A8F4-21B4-6A5DB2449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7EA90F-5820-4576-0710-66DEA5EF3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73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5B7811-6D10-9DAA-225A-13FAC16CD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571825-93FC-0904-5723-6A716518F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9B559A-4B4F-0CF9-E066-B31B8CAAF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B8C067A-7A8A-8D57-0566-7CAC49DAF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5B0D81-404E-CC00-F747-30CA65DF4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459E5C-9DD7-3948-936E-FEFDC152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48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E7A3B-0BF9-8AB4-DBE2-62F15AA3E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8D2FABC-6339-3525-3E17-1F8C777B46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D3EE08-55FB-A60F-CBDB-BECB9432F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BCCEE7-1B70-85CC-9E54-F776EBC42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E5FEFA-1160-8CF4-7FDF-B5FC9329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372E38-C1BF-DBC7-970F-C5350BA7C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36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95768A2-B3C6-22FB-992B-51412D7D9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7AC9BA-EDF9-E3FC-49BC-79C3AEC35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869136-4366-2ED5-1C6B-3C6DE35D86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A1654-A5F0-A24A-896D-40BC67A0EED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0EA41E-9964-7007-72BB-A567749BD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0D775C-3E20-E50E-F5AC-157E2798C6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3D43B-23A7-B14D-8D89-5018A5985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65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7A4146E-D29B-0FF7-3118-CEDB6AAF0FC3}"/>
              </a:ext>
            </a:extLst>
          </p:cNvPr>
          <p:cNvSpPr/>
          <p:nvPr/>
        </p:nvSpPr>
        <p:spPr>
          <a:xfrm>
            <a:off x="541208" y="1122363"/>
            <a:ext cx="4361935" cy="40304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8E1B0F-784E-1ABB-2BCE-FBF454EA272C}"/>
              </a:ext>
            </a:extLst>
          </p:cNvPr>
          <p:cNvSpPr txBox="1"/>
          <p:nvPr/>
        </p:nvSpPr>
        <p:spPr>
          <a:xfrm>
            <a:off x="3197627" y="1566041"/>
            <a:ext cx="1282262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Dossier 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3BD721-E5FA-2F94-0FB7-F710C2E79279}"/>
              </a:ext>
            </a:extLst>
          </p:cNvPr>
          <p:cNvSpPr txBox="1"/>
          <p:nvPr/>
        </p:nvSpPr>
        <p:spPr>
          <a:xfrm>
            <a:off x="1064026" y="1566041"/>
            <a:ext cx="1597573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C:\downloads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E6CEB6-6CB6-8A73-A87E-D093CE3FB8A8}"/>
              </a:ext>
            </a:extLst>
          </p:cNvPr>
          <p:cNvSpPr txBox="1"/>
          <p:nvPr/>
        </p:nvSpPr>
        <p:spPr>
          <a:xfrm>
            <a:off x="3197627" y="2182348"/>
            <a:ext cx="1433667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Télécharger !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EB92DBE-346D-BCBA-7569-4C18CF93E826}"/>
              </a:ext>
            </a:extLst>
          </p:cNvPr>
          <p:cNvSpPr txBox="1"/>
          <p:nvPr/>
        </p:nvSpPr>
        <p:spPr>
          <a:xfrm>
            <a:off x="1064026" y="2201624"/>
            <a:ext cx="1433667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url vidéo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C6E2B8-F382-DAD3-271E-845DF7F76C44}"/>
              </a:ext>
            </a:extLst>
          </p:cNvPr>
          <p:cNvSpPr/>
          <p:nvPr/>
        </p:nvSpPr>
        <p:spPr>
          <a:xfrm>
            <a:off x="5961847" y="1122363"/>
            <a:ext cx="4361935" cy="40304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972ABED-E3DE-0E8A-16BD-93A5C26DD771}"/>
              </a:ext>
            </a:extLst>
          </p:cNvPr>
          <p:cNvSpPr txBox="1"/>
          <p:nvPr/>
        </p:nvSpPr>
        <p:spPr>
          <a:xfrm>
            <a:off x="8618266" y="1566041"/>
            <a:ext cx="1282262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Dossier 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376A154-CDAC-28BB-9DA2-C915A120EC5B}"/>
              </a:ext>
            </a:extLst>
          </p:cNvPr>
          <p:cNvSpPr txBox="1"/>
          <p:nvPr/>
        </p:nvSpPr>
        <p:spPr>
          <a:xfrm>
            <a:off x="6484665" y="1566041"/>
            <a:ext cx="1597573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C:\downloads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4DB61AB-8417-7CBB-8D97-DF1C081BC69C}"/>
              </a:ext>
            </a:extLst>
          </p:cNvPr>
          <p:cNvSpPr txBox="1"/>
          <p:nvPr/>
        </p:nvSpPr>
        <p:spPr>
          <a:xfrm>
            <a:off x="8618266" y="2201624"/>
            <a:ext cx="1433667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Télécharger !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FBDF45-D901-3DD9-75C5-081E1954FB68}"/>
              </a:ext>
            </a:extLst>
          </p:cNvPr>
          <p:cNvSpPr txBox="1"/>
          <p:nvPr/>
        </p:nvSpPr>
        <p:spPr>
          <a:xfrm>
            <a:off x="6484665" y="2201624"/>
            <a:ext cx="1433667" cy="369332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CSV ?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8D19AC2-1B51-5E9B-0EAD-D86704397E07}"/>
              </a:ext>
            </a:extLst>
          </p:cNvPr>
          <p:cNvSpPr txBox="1"/>
          <p:nvPr/>
        </p:nvSpPr>
        <p:spPr>
          <a:xfrm>
            <a:off x="6484664" y="2952898"/>
            <a:ext cx="3567269" cy="1477328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Vidéo 1 ok</a:t>
            </a:r>
          </a:p>
          <a:p>
            <a:r>
              <a:rPr lang="fr-FR" dirty="0"/>
              <a:t>Vidéo 2 ok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554F61B-31F6-FCE9-224D-68EC49E935CC}"/>
              </a:ext>
            </a:extLst>
          </p:cNvPr>
          <p:cNvSpPr txBox="1"/>
          <p:nvPr/>
        </p:nvSpPr>
        <p:spPr>
          <a:xfrm>
            <a:off x="1064025" y="3060264"/>
            <a:ext cx="3567269" cy="1200329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Vidéo téléchargée !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BC957C6-7847-45E3-A489-C215F72EF058}"/>
              </a:ext>
            </a:extLst>
          </p:cNvPr>
          <p:cNvSpPr txBox="1"/>
          <p:nvPr/>
        </p:nvSpPr>
        <p:spPr>
          <a:xfrm>
            <a:off x="2497693" y="518984"/>
            <a:ext cx="1137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Variante 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DC06C-DE3B-5E46-9556-E5EAF29543CB}"/>
              </a:ext>
            </a:extLst>
          </p:cNvPr>
          <p:cNvSpPr txBox="1"/>
          <p:nvPr/>
        </p:nvSpPr>
        <p:spPr>
          <a:xfrm>
            <a:off x="7131255" y="531192"/>
            <a:ext cx="1137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Variante 2</a:t>
            </a:r>
          </a:p>
        </p:txBody>
      </p:sp>
    </p:spTree>
    <p:extLst>
      <p:ext uri="{BB962C8B-B14F-4D97-AF65-F5344CB8AC3E}">
        <p14:creationId xmlns:p14="http://schemas.microsoft.com/office/powerpoint/2010/main" val="40918627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7425</TotalTime>
  <Words>31</Words>
  <Application>Microsoft Macintosh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PERRIER</dc:creator>
  <cp:lastModifiedBy>Nicolas PERRIER</cp:lastModifiedBy>
  <cp:revision>1</cp:revision>
  <dcterms:created xsi:type="dcterms:W3CDTF">2024-04-11T16:05:54Z</dcterms:created>
  <dcterms:modified xsi:type="dcterms:W3CDTF">2024-04-16T19:51:38Z</dcterms:modified>
</cp:coreProperties>
</file>